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9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 autoAdjust="0"/>
    <p:restoredTop sz="94700" autoAdjust="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10" name="Obdélní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élní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římá spojovací čár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Přímá spojovací čár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élní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a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a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a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9" name="Obdélní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římá spojovací čár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Přímá spojovací čár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élní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a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Přímá spojovací čár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pro obsah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Zástupný symbol pro zápatí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Přímá spojovací čár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pro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%C5%98%C3%ADd%C3%ADc%C3%AD_syst%C3%A9m" TargetMode="External"/><Relationship Id="rId3" Type="http://schemas.openxmlformats.org/officeDocument/2006/relationships/hyperlink" Target="http://cs.wikipedia.org/wiki/Windows_Phone" TargetMode="External"/><Relationship Id="rId7" Type="http://schemas.openxmlformats.org/officeDocument/2006/relationships/hyperlink" Target="http://en.wikipedia.org/wiki/File:Microsoft_Powerpoint_Icon.svg" TargetMode="External"/><Relationship Id="rId2" Type="http://schemas.openxmlformats.org/officeDocument/2006/relationships/hyperlink" Target="http://cs.wikipedia.org/wiki/Po%C4%8D%C3%ADta%C4%8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File:Microsoft_Excel_2010_icon.png" TargetMode="External"/><Relationship Id="rId5" Type="http://schemas.openxmlformats.org/officeDocument/2006/relationships/hyperlink" Target="http://en.wikipedia.org/wiki/File:Microsoft_Word_2010_Icon.svg" TargetMode="External"/><Relationship Id="rId10" Type="http://schemas.openxmlformats.org/officeDocument/2006/relationships/hyperlink" Target="http://cs.wikipedia.org/wiki/Hern%C3%AD_konzole" TargetMode="External"/><Relationship Id="rId4" Type="http://schemas.openxmlformats.org/officeDocument/2006/relationships/hyperlink" Target="http://en.wikipedia.org/wiki/File:Microsoft_Office_2013.svg" TargetMode="External"/><Relationship Id="rId9" Type="http://schemas.openxmlformats.org/officeDocument/2006/relationships/hyperlink" Target="http://cs.wikipedia.org/wiki/Soubor:The_Arcade_Turbo_Joystick_Transparant.p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Využití počítačů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5805264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Věda a výzkum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Simulace a modelování vědeckých </a:t>
            </a:r>
            <a:r>
              <a:rPr lang="cs-CZ" dirty="0" err="1" smtClean="0"/>
              <a:t>exsperimentů</a:t>
            </a:r>
            <a:endParaRPr lang="cs-CZ" dirty="0"/>
          </a:p>
        </p:txBody>
      </p:sp>
      <p:pic>
        <p:nvPicPr>
          <p:cNvPr id="6146" name="Picture 2" descr="C:\Documents and Settings\Ondra\Local Settings\Temporary Internet Files\Content.IE5\39VBQN0S\MP900309537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420888"/>
            <a:ext cx="5545728" cy="3595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Audiovize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Využívá se v moderních rozhlasových a televizních stanicích</a:t>
            </a:r>
          </a:p>
          <a:p>
            <a:r>
              <a:rPr lang="cs-CZ" dirty="0" smtClean="0"/>
              <a:t>Tvorba audio-video efektů, mixování zvuků,…</a:t>
            </a:r>
            <a:endParaRPr lang="cs-CZ" dirty="0"/>
          </a:p>
        </p:txBody>
      </p:sp>
      <p:pic>
        <p:nvPicPr>
          <p:cNvPr id="7170" name="Picture 2" descr="C:\Documents and Settings\Ondra\Local Settings\Temporary Internet Files\Content.IE5\5PREYUOX\MC90044133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356992"/>
            <a:ext cx="2743200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Zábava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Hry a Herní konzole</a:t>
            </a:r>
            <a:endParaRPr lang="cs-CZ" dirty="0"/>
          </a:p>
        </p:txBody>
      </p:sp>
      <p:pic>
        <p:nvPicPr>
          <p:cNvPr id="8194" name="Picture 2" descr="Soubor:The Arcade Turbo Joystick Transpara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276872"/>
            <a:ext cx="4248472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Různé další účely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Speciální programy na zakázku</a:t>
            </a:r>
          </a:p>
          <a:p>
            <a:r>
              <a:rPr lang="cs-CZ" dirty="0" smtClean="0"/>
              <a:t>Přímo vytvořené systémy pro konkrétní účel</a:t>
            </a:r>
            <a:endParaRPr lang="cs-CZ" dirty="0"/>
          </a:p>
        </p:txBody>
      </p:sp>
      <p:pic>
        <p:nvPicPr>
          <p:cNvPr id="26626" name="Picture 2" descr="C:\Documents and Settings\Ondra\Local Settings\Temporary Internet Files\Content.IE5\39VBQN0S\MP90039015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2924944"/>
            <a:ext cx="3657600" cy="3617200"/>
          </a:xfrm>
          <a:prstGeom prst="rect">
            <a:avLst/>
          </a:prstGeom>
          <a:noFill/>
        </p:spPr>
      </p:pic>
      <p:pic>
        <p:nvPicPr>
          <p:cNvPr id="26627" name="Picture 3" descr="C:\Documents and Settings\Ondra\Local Settings\Temporary Internet Files\Content.IE5\F2CRCAVW\MP90039015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924944"/>
            <a:ext cx="2609088" cy="3657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(01.09.2012)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 smtClean="0">
                <a:hlinkClick r:id="rId2"/>
              </a:rPr>
              <a:t>http://cs.wikipedia.org/wiki/Po%C4%8D%C3%ADta%C4%8D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http://cs.wikipedia.org/wiki/Windows_Phone#Kancel.C3.A1.C5.99sk.C3.A9_aplikace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http://en.wikipedia.org/wiki/File:Microsoft_Office_2013.svg</a:t>
            </a:r>
          </a:p>
          <a:p>
            <a:r>
              <a:rPr lang="cs-CZ" dirty="0" smtClean="0">
                <a:hlinkClick r:id="rId5"/>
              </a:rPr>
              <a:t>http://en.wikipedia.org/wiki/File:Microsoft_Word_2010_Icon.svg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http://en.wikipedia.org/wiki/File:Microsoft_Excel_2010_icon.png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http://en.wikipedia.org/wiki/File:Microsoft_Powerpoint_Icon.svg</a:t>
            </a:r>
            <a:endParaRPr lang="cs-CZ" dirty="0" smtClean="0"/>
          </a:p>
          <a:p>
            <a:r>
              <a:rPr lang="cs-CZ" dirty="0" smtClean="0">
                <a:hlinkClick r:id="rId8"/>
              </a:rPr>
              <a:t>http://cs.wikipedia.org/wiki/%C5%98%C3%ADd%C3%ADc%C3%AD_syst%C3%A9m</a:t>
            </a:r>
            <a:endParaRPr lang="cs-CZ" dirty="0" smtClean="0"/>
          </a:p>
          <a:p>
            <a:r>
              <a:rPr lang="cs-CZ" dirty="0" smtClean="0">
                <a:hlinkClick r:id="rId9"/>
              </a:rPr>
              <a:t>http://cs.wikipedia.org/wiki/Soubor:The_Arcade_Turbo_Joystick_Transparant.png</a:t>
            </a:r>
            <a:endParaRPr lang="cs-CZ" dirty="0" smtClean="0"/>
          </a:p>
          <a:p>
            <a:r>
              <a:rPr lang="cs-CZ" dirty="0" smtClean="0">
                <a:hlinkClick r:id="rId10"/>
              </a:rPr>
              <a:t>http://</a:t>
            </a:r>
            <a:r>
              <a:rPr lang="cs-CZ" dirty="0" smtClean="0">
                <a:hlinkClick r:id="rId10"/>
              </a:rPr>
              <a:t>cs.wikipedia.org/wiki/Hern%C3%AD_konzole</a:t>
            </a:r>
            <a:endParaRPr lang="cs-CZ" dirty="0" smtClean="0"/>
          </a:p>
          <a:p>
            <a:r>
              <a:rPr lang="cs-CZ" dirty="0" smtClean="0"/>
              <a:t>Zdroje obrázků: MS Office Klipart</a:t>
            </a: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dirty="0" smtClean="0"/>
              <a:t>Literatura:</a:t>
            </a:r>
          </a:p>
          <a:p>
            <a:pPr>
              <a:buNone/>
            </a:pPr>
            <a:r>
              <a:rPr lang="cs-CZ" dirty="0" smtClean="0"/>
              <a:t>ROUBAL, Pavel. </a:t>
            </a:r>
            <a:r>
              <a:rPr lang="cs-CZ" i="1" dirty="0" smtClean="0"/>
              <a:t>Počítač pro učitele</a:t>
            </a:r>
            <a:r>
              <a:rPr lang="cs-CZ" dirty="0" smtClean="0"/>
              <a:t>. Brno: </a:t>
            </a:r>
            <a:r>
              <a:rPr lang="cs-CZ" dirty="0" err="1" smtClean="0"/>
              <a:t>Computer</a:t>
            </a:r>
            <a:r>
              <a:rPr lang="cs-CZ" dirty="0" smtClean="0"/>
              <a:t> </a:t>
            </a:r>
            <a:r>
              <a:rPr lang="cs-CZ" dirty="0" err="1" smtClean="0"/>
              <a:t>Press</a:t>
            </a:r>
            <a:r>
              <a:rPr lang="cs-CZ" dirty="0" smtClean="0"/>
              <a:t>, 2009. ISBN 978-80-251-2226-6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Počítač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Elektronické zařízení</a:t>
            </a:r>
          </a:p>
          <a:p>
            <a:r>
              <a:rPr lang="cs-CZ" dirty="0" smtClean="0"/>
              <a:t>Zpracovává data pomocí předem vytvořeného programu</a:t>
            </a:r>
          </a:p>
          <a:p>
            <a:r>
              <a:rPr lang="cs-CZ" dirty="0" smtClean="0"/>
              <a:t>Skládá se z hardwaru a ze softwaru</a:t>
            </a:r>
          </a:p>
          <a:p>
            <a:r>
              <a:rPr lang="cs-CZ" dirty="0" smtClean="0"/>
              <a:t>Zpravidla ovládán uživatelem</a:t>
            </a:r>
          </a:p>
          <a:p>
            <a:endParaRPr lang="cs-CZ" dirty="0"/>
          </a:p>
        </p:txBody>
      </p:sp>
      <p:pic>
        <p:nvPicPr>
          <p:cNvPr id="1026" name="Picture 2" descr="C:\Documents and Settings\Ondra\Local Settings\Temporary Internet Files\Content.IE5\5PREYUOX\MP90039998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717032"/>
            <a:ext cx="3545944" cy="30022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467600" cy="1143000"/>
          </a:xfrm>
        </p:spPr>
        <p:txBody>
          <a:bodyPr/>
          <a:lstStyle/>
          <a:p>
            <a:r>
              <a:rPr lang="cs-CZ" dirty="0" smtClean="0"/>
              <a:t>Využití počítačů</a:t>
            </a:r>
            <a:endParaRPr lang="cs-CZ" dirty="0"/>
          </a:p>
        </p:txBody>
      </p:sp>
      <p:pic>
        <p:nvPicPr>
          <p:cNvPr id="2050" name="Picture 2" descr="C:\Documents and Settings\Ondra\Local Settings\Temporary Internet Files\Content.IE5\BOFY10Y6\MP90040064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933056"/>
            <a:ext cx="2051422" cy="2564904"/>
          </a:xfrm>
          <a:prstGeom prst="rect">
            <a:avLst/>
          </a:prstGeom>
          <a:noFill/>
        </p:spPr>
      </p:pic>
      <p:pic>
        <p:nvPicPr>
          <p:cNvPr id="2051" name="Picture 3" descr="C:\Documents and Settings\Ondra\Local Settings\Temporary Internet Files\Content.IE5\F2CRCAVW\MP900401821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3" y="3933056"/>
            <a:ext cx="3024336" cy="2527936"/>
          </a:xfrm>
          <a:prstGeom prst="rect">
            <a:avLst/>
          </a:prstGeom>
          <a:noFill/>
        </p:spPr>
      </p:pic>
      <p:pic>
        <p:nvPicPr>
          <p:cNvPr id="2052" name="Picture 4" descr="C:\Documents and Settings\Ondra\Local Settings\Temporary Internet Files\Content.IE5\39VBQN0S\MP900400514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3933056"/>
            <a:ext cx="2088232" cy="2538919"/>
          </a:xfrm>
          <a:prstGeom prst="rect">
            <a:avLst/>
          </a:prstGeom>
          <a:noFill/>
        </p:spPr>
      </p:pic>
      <p:pic>
        <p:nvPicPr>
          <p:cNvPr id="2053" name="Picture 5" descr="C:\Documents and Settings\Ondra\Local Settings\Temporary Internet Files\Content.IE5\5PREYUOX\MP900401681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1268760"/>
            <a:ext cx="3901440" cy="2599944"/>
          </a:xfrm>
          <a:prstGeom prst="rect">
            <a:avLst/>
          </a:prstGeom>
          <a:noFill/>
        </p:spPr>
      </p:pic>
      <p:pic>
        <p:nvPicPr>
          <p:cNvPr id="2055" name="Picture 7" descr="C:\Documents and Settings\Ondra\Local Settings\Temporary Internet Files\Content.IE5\5PREYUOX\MP900433189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268760"/>
            <a:ext cx="3384376" cy="25758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Kancelářské aplikace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Nejčastější využití</a:t>
            </a:r>
          </a:p>
          <a:p>
            <a:r>
              <a:rPr lang="cs-CZ" dirty="0" smtClean="0"/>
              <a:t>Microsoft Office (Word, PowerPoint, Excel,…)</a:t>
            </a:r>
            <a:endParaRPr lang="cs-CZ" dirty="0"/>
          </a:p>
        </p:txBody>
      </p:sp>
      <p:pic>
        <p:nvPicPr>
          <p:cNvPr id="3074" name="Picture 2" descr="Soubor: Microsoft Office 2013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3140968"/>
            <a:ext cx="4155250" cy="1329680"/>
          </a:xfrm>
          <a:prstGeom prst="rect">
            <a:avLst/>
          </a:prstGeom>
          <a:noFill/>
        </p:spPr>
      </p:pic>
      <p:pic>
        <p:nvPicPr>
          <p:cNvPr id="3076" name="Picture 4" descr="Soubor: Microsoft Word 2010 icon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5013176"/>
            <a:ext cx="1219200" cy="1219201"/>
          </a:xfrm>
          <a:prstGeom prst="rect">
            <a:avLst/>
          </a:prstGeom>
          <a:noFill/>
        </p:spPr>
      </p:pic>
      <p:pic>
        <p:nvPicPr>
          <p:cNvPr id="3078" name="Picture 6" descr="Soubor: Microsoft Excel 2010 ic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4941168"/>
            <a:ext cx="1296144" cy="1296144"/>
          </a:xfrm>
          <a:prstGeom prst="rect">
            <a:avLst/>
          </a:prstGeom>
          <a:noFill/>
        </p:spPr>
      </p:pic>
      <p:pic>
        <p:nvPicPr>
          <p:cNvPr id="3080" name="Picture 8" descr="Soubor: Microsoft Powerpoint icon.sv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4869160"/>
            <a:ext cx="1368152" cy="13681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Databázové aplikace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Kartotéky</a:t>
            </a:r>
          </a:p>
          <a:p>
            <a:r>
              <a:rPr lang="cs-CZ" dirty="0" smtClean="0"/>
              <a:t>Seznamy zboží</a:t>
            </a:r>
          </a:p>
          <a:p>
            <a:r>
              <a:rPr lang="cs-CZ" dirty="0" smtClean="0"/>
              <a:t>Údaje o zaměstnancích</a:t>
            </a:r>
          </a:p>
          <a:p>
            <a:r>
              <a:rPr lang="cs-CZ" dirty="0" smtClean="0"/>
              <a:t>Účetní systémy</a:t>
            </a:r>
            <a:endParaRPr lang="cs-CZ" dirty="0"/>
          </a:p>
        </p:txBody>
      </p:sp>
      <p:pic>
        <p:nvPicPr>
          <p:cNvPr id="1026" name="Picture 2" descr="C:\Documents and Settings\Ondra\Local Settings\Temporary Internet Files\Content.IE5\5PREYUOX\MC90031247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3212976"/>
            <a:ext cx="2351825" cy="28230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Komunikace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WWW</a:t>
            </a:r>
          </a:p>
          <a:p>
            <a:r>
              <a:rPr lang="cs-CZ" dirty="0" smtClean="0"/>
              <a:t>Chat</a:t>
            </a:r>
          </a:p>
          <a:p>
            <a:r>
              <a:rPr lang="cs-CZ" dirty="0" smtClean="0"/>
              <a:t>E-mail</a:t>
            </a:r>
          </a:p>
          <a:p>
            <a:r>
              <a:rPr lang="cs-CZ" dirty="0" smtClean="0"/>
              <a:t>Sociální sítě</a:t>
            </a:r>
            <a:endParaRPr lang="cs-CZ" dirty="0"/>
          </a:p>
        </p:txBody>
      </p:sp>
      <p:pic>
        <p:nvPicPr>
          <p:cNvPr id="2050" name="Picture 2" descr="C:\Documents and Settings\Ondra\Local Settings\Temporary Internet Files\Content.IE5\39VBQN0S\MP90038630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4149080"/>
            <a:ext cx="3657600" cy="2232248"/>
          </a:xfrm>
          <a:prstGeom prst="rect">
            <a:avLst/>
          </a:prstGeom>
          <a:noFill/>
        </p:spPr>
      </p:pic>
      <p:pic>
        <p:nvPicPr>
          <p:cNvPr id="2051" name="Picture 3" descr="C:\Documents and Settings\Ondra\Local Settings\Temporary Internet Files\Content.IE5\5PREYUOX\MC90029554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340768"/>
            <a:ext cx="2964000" cy="2404056"/>
          </a:xfrm>
          <a:prstGeom prst="rect">
            <a:avLst/>
          </a:prstGeom>
          <a:noFill/>
        </p:spPr>
      </p:pic>
      <p:pic>
        <p:nvPicPr>
          <p:cNvPr id="2052" name="Picture 4" descr="C:\Documents and Settings\Ondra\Local Settings\Temporary Internet Files\Content.IE5\BOFY10Y6\MP900309265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149080"/>
            <a:ext cx="3330291" cy="21979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Grafika a grafické systémy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Projektování</a:t>
            </a:r>
          </a:p>
          <a:p>
            <a:r>
              <a:rPr lang="cs-CZ" dirty="0" smtClean="0"/>
              <a:t>Konstruování</a:t>
            </a:r>
          </a:p>
          <a:p>
            <a:r>
              <a:rPr lang="cs-CZ" dirty="0" smtClean="0"/>
              <a:t>Prezentace</a:t>
            </a:r>
          </a:p>
          <a:p>
            <a:r>
              <a:rPr lang="cs-CZ" dirty="0" smtClean="0"/>
              <a:t>Tvorba webových stránek</a:t>
            </a:r>
          </a:p>
          <a:p>
            <a:r>
              <a:rPr lang="cs-CZ" dirty="0" smtClean="0"/>
              <a:t>Tisk novin, časopisů</a:t>
            </a:r>
          </a:p>
          <a:p>
            <a:r>
              <a:rPr lang="cs-CZ" dirty="0" smtClean="0"/>
              <a:t>Reklama</a:t>
            </a:r>
          </a:p>
        </p:txBody>
      </p:sp>
      <p:pic>
        <p:nvPicPr>
          <p:cNvPr id="3074" name="Picture 2" descr="C:\Documents and Settings\Ondra\Local Settings\Temporary Internet Files\Content.IE5\BOFY10Y6\MP90044240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068960"/>
            <a:ext cx="2592288" cy="31628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Řídící systémy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Řízení výrobní linky pomocí počítače</a:t>
            </a:r>
          </a:p>
          <a:p>
            <a:r>
              <a:rPr lang="cs-CZ" dirty="0" smtClean="0"/>
              <a:t>Systém z oboru regulační či automatizační techniky </a:t>
            </a:r>
            <a:endParaRPr lang="cs-CZ" dirty="0"/>
          </a:p>
        </p:txBody>
      </p:sp>
      <p:pic>
        <p:nvPicPr>
          <p:cNvPr id="4099" name="Picture 3" descr="C:\Documents and Settings\Ondra\Local Settings\Temporary Internet Files\Content.IE5\5PREYUOX\MP90039042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212976"/>
            <a:ext cx="2249528" cy="3153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Programovaní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Cílem programování je vytvořit program, který vykazuje určité žádoucí chování</a:t>
            </a:r>
            <a:endParaRPr lang="cs-CZ" dirty="0"/>
          </a:p>
        </p:txBody>
      </p:sp>
      <p:pic>
        <p:nvPicPr>
          <p:cNvPr id="5123" name="Picture 3" descr="C:\Documents and Settings\Ondra\Local Settings\Temporary Internet Files\Content.IE5\5PREYUOX\MC90035650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780928"/>
            <a:ext cx="2376264" cy="2704251"/>
          </a:xfrm>
          <a:prstGeom prst="rect">
            <a:avLst/>
          </a:prstGeom>
          <a:noFill/>
        </p:spPr>
      </p:pic>
      <p:pic>
        <p:nvPicPr>
          <p:cNvPr id="5124" name="Picture 4" descr="C:\Documents and Settings\Ondra\Local Settings\Temporary Internet Files\Content.IE5\BOFY10Y6\MP900442409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852936"/>
            <a:ext cx="3635896" cy="26729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ýř">
  <a:themeElements>
    <a:clrScheme name="Arkýř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Arkýř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rkýř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36</TotalTime>
  <Words>177</Words>
  <Application>Microsoft Office PowerPoint</Application>
  <PresentationFormat>Předvádění na obrazovce (4:3)</PresentationFormat>
  <Paragraphs>58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Arkýř</vt:lpstr>
      <vt:lpstr>Využití počítačů</vt:lpstr>
      <vt:lpstr>Počítač</vt:lpstr>
      <vt:lpstr>Využití počítačů</vt:lpstr>
      <vt:lpstr>Kancelářské aplikace</vt:lpstr>
      <vt:lpstr>Databázové aplikace</vt:lpstr>
      <vt:lpstr>Komunikace</vt:lpstr>
      <vt:lpstr>Grafika a grafické systémy</vt:lpstr>
      <vt:lpstr>Řídící systémy</vt:lpstr>
      <vt:lpstr>Programovaní</vt:lpstr>
      <vt:lpstr>Věda a výzkum</vt:lpstr>
      <vt:lpstr>Audiovize</vt:lpstr>
      <vt:lpstr>Zábava</vt:lpstr>
      <vt:lpstr>Různé další účely</vt:lpstr>
      <vt:lpstr>Zdroje (01.09.2012)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Využití počítačů</dc:title>
  <cp:lastModifiedBy>Ondra</cp:lastModifiedBy>
  <cp:revision>11</cp:revision>
  <dcterms:modified xsi:type="dcterms:W3CDTF">2012-11-25T17:55:00Z</dcterms:modified>
</cp:coreProperties>
</file>